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5"/>
  </p:notesMasterIdLst>
  <p:sldIdLst>
    <p:sldId id="256" r:id="rId2"/>
    <p:sldId id="257" r:id="rId3"/>
    <p:sldId id="290" r:id="rId4"/>
    <p:sldId id="289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6C20-FEB7-436A-AF17-EDCCD96B0B40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154BF-07DA-4D99-BED5-5EC97612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8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249E-2007-47FA-9FA8-7ABA591529FB}" type="datetime1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4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7C03-5098-4C80-ACDC-671B1FEB9364}" type="datetime1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0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0955-4D6B-45CC-B295-E54A82085595}" type="datetime1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5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0EDD-A7BF-4AEA-8D91-37EB7F064419}" type="datetime1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1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FB99-7D37-4F28-9C16-4DEC8CB2F56C}" type="datetime1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5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F261-A01F-4F00-A6F8-2DB447B0488E}" type="datetime1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1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AB345-87B1-437F-AD06-153FDCAE545B}" type="datetime1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8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67AD-E07A-4BB3-96CB-91C4100CCEDF}" type="datetime1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E4B4-272E-4F10-9D93-4212C19A94D7}" type="datetime1">
              <a:rPr lang="en-US" smtClean="0"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48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855BE-D41B-4BDD-8B03-E118FED0B777}" type="datetime1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9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CF2DB-3BD5-4BF6-800C-83D6147B1D90}" type="datetime1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46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0AFF3-81B1-4334-B182-12AA75B66DEA}" type="datetime1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88BF6-8BB9-4984-A18C-2951D819C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Occupational Health and Safety</a:t>
            </a:r>
            <a:br>
              <a:rPr lang="en-US" dirty="0" smtClean="0"/>
            </a:br>
            <a:r>
              <a:rPr lang="en-US" dirty="0" smtClean="0"/>
              <a:t>EC/Env-309</a:t>
            </a:r>
            <a:br>
              <a:rPr lang="en-US" dirty="0" smtClean="0"/>
            </a:br>
            <a:r>
              <a:rPr lang="en-US" dirty="0" smtClean="0"/>
              <a:t>(3 = 2+1)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463911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BS SEMESTER 6</a:t>
            </a:r>
          </a:p>
          <a:p>
            <a:r>
              <a:rPr lang="en-US" dirty="0" smtClean="0"/>
              <a:t>SESSION 2017-21</a:t>
            </a:r>
          </a:p>
          <a:p>
            <a:endParaRPr lang="en-US" dirty="0" smtClean="0"/>
          </a:p>
          <a:p>
            <a:r>
              <a:rPr lang="en-US" dirty="0" smtClean="0"/>
              <a:t>Course Tutor: Ms. Hina Chaudhry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557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OCCUPATIONAL HEALTH &amp; SAFE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769" y="399245"/>
            <a:ext cx="8338026" cy="626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71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OCCUPATIONAL HEALTH &amp; SAFE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02" y="123175"/>
            <a:ext cx="8822028" cy="662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41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OCCUPATIONAL HEALTH &amp; SAFE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738" y="174913"/>
            <a:ext cx="8628845" cy="647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11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OCCUPATIONAL HEALTH &amp; SAFE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21" y="145737"/>
            <a:ext cx="8760226" cy="657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73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OCCUPATIONAL HEALTH &amp; SAFE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59" y="244699"/>
            <a:ext cx="8574146" cy="643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6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OCCUPATIONAL HEALTH &amp; SAFE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073" y="207073"/>
            <a:ext cx="8541300" cy="641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16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OCCUPATIONAL HEALTH &amp; SAFE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32" y="360608"/>
            <a:ext cx="8505301" cy="638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98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OCCUPATIONAL HEALTH &amp; SAFE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223" y="97199"/>
            <a:ext cx="8886422" cy="667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44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OCCUPATIONAL HEALTH &amp; SAFE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91" y="380709"/>
            <a:ext cx="8292872" cy="622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19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OCCUPATIONAL HEALTH &amp; SAFE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136" y="316537"/>
            <a:ext cx="8512934" cy="639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93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CCUPATIONAL HEALTH &amp; SAFE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378" y="220485"/>
            <a:ext cx="8268236" cy="620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98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OCCUPATIONAL HEALTH &amp; SAFE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25" y="229512"/>
            <a:ext cx="8551572" cy="642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10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OCCUPATIONAL HEALTH &amp; SAFE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938" y="270456"/>
            <a:ext cx="8594107" cy="645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7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OCCUPATIONAL HEALTH &amp; SAFE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224" y="271605"/>
            <a:ext cx="8551570" cy="642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40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98490"/>
            <a:ext cx="10515600" cy="537847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READING MATERIAL: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Occupational Health controls.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DISCUSSION/ QUERIES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99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98490"/>
            <a:ext cx="10515600" cy="537847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Aim:</a:t>
            </a:r>
          </a:p>
          <a:p>
            <a:r>
              <a:rPr lang="en-US" sz="2400" dirty="0" smtClean="0"/>
              <a:t>To study about different methods used for controlling occupational hazards.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Outcomes:</a:t>
            </a:r>
          </a:p>
          <a:p>
            <a:pPr marL="0" indent="0">
              <a:buNone/>
            </a:pPr>
            <a:r>
              <a:rPr lang="en-US" sz="2400" dirty="0" smtClean="0"/>
              <a:t>The students will be able to: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Understand different methods used for controlling occupational hazards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Differentiate between these methods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Apply these methods in different workplaces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20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Topic of course outline:</a:t>
            </a:r>
            <a:br>
              <a:rPr lang="en-US" dirty="0" smtClean="0"/>
            </a:br>
            <a:r>
              <a:rPr lang="en-US" dirty="0" smtClean="0"/>
              <a:t>Methods of Control of Occupational </a:t>
            </a:r>
            <a:r>
              <a:rPr lang="en-US" dirty="0" smtClean="0"/>
              <a:t>Hazards PART 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Elimination</a:t>
            </a:r>
          </a:p>
          <a:p>
            <a:r>
              <a:rPr lang="en-US" dirty="0" smtClean="0"/>
              <a:t>Substitution</a:t>
            </a:r>
          </a:p>
          <a:p>
            <a:r>
              <a:rPr lang="en-US" dirty="0" smtClean="0"/>
              <a:t>Engineering controls</a:t>
            </a:r>
          </a:p>
          <a:p>
            <a:r>
              <a:rPr lang="en-US" dirty="0" smtClean="0"/>
              <a:t>Administrative Controls</a:t>
            </a:r>
          </a:p>
          <a:p>
            <a:r>
              <a:rPr lang="en-US" dirty="0" smtClean="0"/>
              <a:t>Personal </a:t>
            </a:r>
            <a:r>
              <a:rPr lang="en-US" dirty="0"/>
              <a:t>P</a:t>
            </a:r>
            <a:r>
              <a:rPr lang="en-US" dirty="0" smtClean="0"/>
              <a:t>rotective Equipment PPE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56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OCCUPATIONAL HEALTH &amp; SAFE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85" y="283335"/>
            <a:ext cx="8559798" cy="642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8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OCCUPATIONAL HEALTH &amp; SAFE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952" y="287384"/>
            <a:ext cx="8751677" cy="657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40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OCCUPATIONAL HEALTH &amp; SAFE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496" y="120002"/>
            <a:ext cx="8899301" cy="66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7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OCCUPATIONAL HEALTH &amp; SAFE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286" y="386366"/>
            <a:ext cx="8329036" cy="625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0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OCCUPATIONAL HEALTH &amp; SAFE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285" y="306748"/>
            <a:ext cx="8538692" cy="641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03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</TotalTime>
  <Words>103</Words>
  <Application>Microsoft Office PowerPoint</Application>
  <PresentationFormat>Widescreen</PresentationFormat>
  <Paragraphs>50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Occupational Health and Safety EC/Env-309 (3 = 2+1)</vt:lpstr>
      <vt:lpstr>PowerPoint Presentation</vt:lpstr>
      <vt:lpstr>PowerPoint Presentation</vt:lpstr>
      <vt:lpstr>Topic of course outline: Methods of Control of Occupational Hazards PART 2: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Occupational Health and Safety EC/Env-309 (3 = 2+1)</dc:title>
  <dc:creator>Haseeb</dc:creator>
  <cp:lastModifiedBy>Haseeb</cp:lastModifiedBy>
  <cp:revision>22</cp:revision>
  <dcterms:created xsi:type="dcterms:W3CDTF">2020-03-19T18:22:47Z</dcterms:created>
  <dcterms:modified xsi:type="dcterms:W3CDTF">2020-04-12T17:40:39Z</dcterms:modified>
</cp:coreProperties>
</file>